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73" r:id="rId4"/>
    <p:sldId id="275" r:id="rId5"/>
    <p:sldId id="274" r:id="rId6"/>
    <p:sldId id="276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sd.multiurok.ru/html/2020/02/03/s_5e387f8131e1c/1341170_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" r="8102" b="-59"/>
          <a:stretch/>
        </p:blipFill>
        <p:spPr bwMode="auto">
          <a:xfrm>
            <a:off x="-20568" y="0"/>
            <a:ext cx="9164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2924943"/>
            <a:ext cx="3780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Мои герои войны</a:t>
            </a:r>
            <a:endParaRPr lang="ru-RU" sz="36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934894" y="440223"/>
            <a:ext cx="2242592" cy="6263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1945-2021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55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77281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Только тот народ,                                                    который чтит своих героев,                                       может считаться великим!</a:t>
            </a:r>
          </a:p>
          <a:p>
            <a:pPr algn="r"/>
            <a:endParaRPr lang="ru-RU" sz="4800" b="1" dirty="0" smtClean="0">
              <a:solidFill>
                <a:srgbClr val="FF0000"/>
              </a:solidFill>
            </a:endParaRPr>
          </a:p>
          <a:p>
            <a:pPr algn="r"/>
            <a:r>
              <a:rPr lang="ru-RU" sz="4800" b="1" dirty="0" err="1" smtClean="0">
                <a:solidFill>
                  <a:srgbClr val="FF0000"/>
                </a:solidFill>
              </a:rPr>
              <a:t>К.К.Рокоссовский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6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260648"/>
            <a:ext cx="79175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Самсонов Гаврил </a:t>
            </a:r>
            <a:r>
              <a:rPr lang="ru-RU" sz="4400" dirty="0" err="1" smtClean="0">
                <a:solidFill>
                  <a:srgbClr val="C00000"/>
                </a:solidFill>
              </a:rPr>
              <a:t>Евдокимович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" t="7918" r="12547" b="2777"/>
          <a:stretch/>
        </p:blipFill>
        <p:spPr>
          <a:xfrm>
            <a:off x="251520" y="1268760"/>
            <a:ext cx="3265537" cy="4804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05386" y="2536448"/>
            <a:ext cx="54416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Это мой прадедушка по папиной линии. И сейчас я бы хотела рассказать его жизненный путь. Всю информацию я узнала от моей бабушки- Смирновой Людмилы Гавриловны.</a:t>
            </a:r>
            <a:endParaRPr lang="ru-RU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9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700808"/>
            <a:ext cx="74168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Родился 7 декабря 1909 года в деревне Грязново Чкаловского района. До войны работал плотником и на заправочной станции в колхозе. Очень любил охоту. Был хорошим семьянином, имел 5 дочерей. Когда началась Вторая Мировая</a:t>
            </a:r>
            <a:r>
              <a:rPr lang="ru-RU" sz="2200" b="1" dirty="0">
                <a:solidFill>
                  <a:srgbClr val="0070C0"/>
                </a:solidFill>
              </a:rPr>
              <a:t>, прадедушка пошел в военкомат и попросился добровольцем на войну</a:t>
            </a:r>
            <a:r>
              <a:rPr lang="ru-RU" sz="2200" b="1" dirty="0" smtClean="0">
                <a:solidFill>
                  <a:srgbClr val="0070C0"/>
                </a:solidFill>
              </a:rPr>
              <a:t>. Но ему в этом отказали и отправили рыть окопы. Только в 1944 Чкаловским </a:t>
            </a:r>
            <a:r>
              <a:rPr lang="ru-RU" sz="2200" b="1" dirty="0">
                <a:solidFill>
                  <a:srgbClr val="0070C0"/>
                </a:solidFill>
              </a:rPr>
              <a:t>РВК, </a:t>
            </a:r>
            <a:r>
              <a:rPr lang="ru-RU" sz="2200" b="1" dirty="0" smtClean="0">
                <a:solidFill>
                  <a:srgbClr val="0070C0"/>
                </a:solidFill>
              </a:rPr>
              <a:t>Горьковской </a:t>
            </a:r>
            <a:r>
              <a:rPr lang="ru-RU" sz="2200" b="1" dirty="0">
                <a:solidFill>
                  <a:srgbClr val="0070C0"/>
                </a:solidFill>
              </a:rPr>
              <a:t>обл., </a:t>
            </a:r>
            <a:r>
              <a:rPr lang="ru-RU" sz="2200" b="1" dirty="0" smtClean="0">
                <a:solidFill>
                  <a:srgbClr val="0070C0"/>
                </a:solidFill>
              </a:rPr>
              <a:t>Чкаловского р-на в качестве рядового был призван в армию. Воевал до конца и дошел до Берлина!</a:t>
            </a:r>
          </a:p>
          <a:p>
            <a:endParaRPr lang="ru-RU" sz="2200" b="1" dirty="0" smtClean="0">
              <a:solidFill>
                <a:srgbClr val="0070C0"/>
              </a:solidFill>
            </a:endParaRPr>
          </a:p>
          <a:p>
            <a:endParaRPr lang="ru-RU" sz="2200" b="1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539552" y="116632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rgbClr val="C00000"/>
                </a:solidFill>
              </a:rPr>
              <a:t>Боевой путь солдата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51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0" y="10169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Отсканированный доку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Отсканированный докуме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Отсканированный докумен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Отсканированный документ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Отсканированный документ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5" t="11535" r="12500" b="16222"/>
          <a:stretch/>
        </p:blipFill>
        <p:spPr bwMode="auto">
          <a:xfrm>
            <a:off x="2555776" y="397314"/>
            <a:ext cx="4429503" cy="592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31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683568" y="116632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solidFill>
                  <a:srgbClr val="C00000"/>
                </a:solidFill>
              </a:rPr>
              <a:t>Мирная жизнь героя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2253960"/>
            <a:ext cx="86044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После войны продолжил работать в колхозе Имени Калинина. В 1973 потерял жену и стал один заботиться о хозяйстве, и помогать детям. Продолжал ходить на охоту и брал мою бабушку с собой. В 1985  году был награжден Орденом Отечественной войны 2 степени. В 25 ноября 1993 года скончался от инсульта.</a:t>
            </a:r>
            <a:endParaRPr lang="ru-RU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5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796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413</TotalTime>
  <Words>196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1945-2020</dc:title>
  <dc:creator>Надежда</dc:creator>
  <cp:lastModifiedBy>Лиза</cp:lastModifiedBy>
  <cp:revision>21</cp:revision>
  <dcterms:created xsi:type="dcterms:W3CDTF">2020-08-11T18:53:33Z</dcterms:created>
  <dcterms:modified xsi:type="dcterms:W3CDTF">2023-04-29T22:53:59Z</dcterms:modified>
</cp:coreProperties>
</file>